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8"/>
  </p:notesMasterIdLst>
  <p:sldIdLst>
    <p:sldId id="256" r:id="rId2"/>
    <p:sldId id="259" r:id="rId3"/>
    <p:sldId id="257" r:id="rId4"/>
    <p:sldId id="258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338" r:id="rId21"/>
    <p:sldId id="275" r:id="rId22"/>
    <p:sldId id="276" r:id="rId23"/>
    <p:sldId id="277" r:id="rId24"/>
    <p:sldId id="278" r:id="rId25"/>
    <p:sldId id="339" r:id="rId26"/>
    <p:sldId id="340" r:id="rId27"/>
    <p:sldId id="341" r:id="rId28"/>
    <p:sldId id="279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280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7" r:id="rId86"/>
    <p:sldId id="336" r:id="rId8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ADAD1-3797-4F63-8369-AD2ADABEDBD0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A9A6E6-34FA-4708-9639-381429B15A7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fun, engaging way to connect with your followers and grow your audience.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9A6E6-34FA-4708-9639-381429B15A77}" type="slidenum">
              <a:rPr lang="en-US" smtClean="0"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9A6E6-34FA-4708-9639-381429B15A77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90141-03FA-47F4-9693-2A269086E7DC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C01C-51E0-4EAA-8A49-1B44F7D0E4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90141-03FA-47F4-9693-2A269086E7DC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C01C-51E0-4EAA-8A49-1B44F7D0E4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90141-03FA-47F4-9693-2A269086E7DC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C01C-51E0-4EAA-8A49-1B44F7D0E4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90141-03FA-47F4-9693-2A269086E7DC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C01C-51E0-4EAA-8A49-1B44F7D0E4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90141-03FA-47F4-9693-2A269086E7DC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C01C-51E0-4EAA-8A49-1B44F7D0E4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90141-03FA-47F4-9693-2A269086E7DC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C01C-51E0-4EAA-8A49-1B44F7D0E4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90141-03FA-47F4-9693-2A269086E7DC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C01C-51E0-4EAA-8A49-1B44F7D0E4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90141-03FA-47F4-9693-2A269086E7DC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C01C-51E0-4EAA-8A49-1B44F7D0E4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90141-03FA-47F4-9693-2A269086E7DC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C01C-51E0-4EAA-8A49-1B44F7D0E4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90141-03FA-47F4-9693-2A269086E7DC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C01C-51E0-4EAA-8A49-1B44F7D0E4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90141-03FA-47F4-9693-2A269086E7DC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C01C-51E0-4EAA-8A49-1B44F7D0E4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90141-03FA-47F4-9693-2A269086E7DC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DDC01C-51E0-4EAA-8A49-1B44F7D0E4B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amber\AppData\Local\Temp\Rar$DRa37380.9512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amber\AppData\Local\Temp\Rar$DRa37380.10867\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amber\AppData\Local\Temp\Rar$DRa37380.10061\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C:\Users\amber\AppData\Local\Temp\Rar$DRa37380.11497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C:\Users\amber\AppData\Local\Temp\Rar$DRa37380.12233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C:\Users\amber\AppData\Local\Temp\Rar$DRa37380.13290\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C:\Users\amber\AppData\Local\Temp\Rar$DRa37380.14443\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C:\Users\amber\AppData\Local\Temp\Rar$DRa37380.14734\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C:\Users\amber\AppData\Local\Temp\Rar$DRa37380.14967\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C:\Users\amber\AppData\Local\Temp\Rar$DRa37380.15684\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43" name="Picture 3" descr="C:\Users\amber\AppData\Local\Temp\Rar$DRa37380.15945\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C:\Users\amber\AppData\Local\Temp\Rar$DRa37380.16928\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 descr="C:\Users\amber\AppData\Local\Temp\Rar$DRa37380.17277\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 descr="C:\Users\amber\AppData\Local\Temp\Rar$DRa37380.17533\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 descr="C:\Users\amber\AppData\Local\Temp\Rar$DRa37380.18956\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 descr="C:\Users\amber\AppData\Local\Temp\Rar$DRa37380.18536\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4339" name="Picture 3" descr="C:\Users\amber\AppData\Local\Temp\Rar$DRa37380.19491\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 descr="C:\Users\amber\AppData\Local\Temp\Rar$DRa37380.21250\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 descr="C:\Users\amber\AppData\Local\Temp\Rar$DRa37380.21684\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C:\Users\amber\AppData\Local\Temp\Rar$DRa37380.20542\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6387" name="Picture 3" descr="C:\Users\amber\AppData\Local\Temp\Rar$DRa37380.21981\1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6388" name="Picture 4" descr="C:\Users\amber\AppData\Local\Temp\Rar$DRa37380.22110\1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 descr="C:\Users\amber\AppData\Local\Temp\Rar$DRa37380.24166\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838200"/>
            <a:ext cx="810877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 descr="C:\Users\amber\AppData\Local\Temp\Rar$DRa37380.24443\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 descr="C:\Users\amber\AppData\Local\Temp\Rar$DRa37380.24732\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 descr="C:\Users\amber\AppData\Local\Temp\Rar$DRa37380.23730\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9459" name="Picture 3" descr="C:\Users\amber\AppData\Local\Temp\Rar$DRa37380.25242\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 descr="C:\Users\amber\AppData\Local\Temp\Rar$DRa37380.25924\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“Products are 25% of what you sell. The rest is an intangible feeling.” – @</a:t>
            </a:r>
            <a:r>
              <a:rPr lang="en-US" dirty="0" err="1" smtClean="0"/>
              <a:t>LarockFraser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52600" y="457200"/>
            <a:ext cx="5410777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smtClean="0"/>
              <a:t>Provoke an Emotion</a:t>
            </a:r>
          </a:p>
          <a:p>
            <a:endParaRPr lang="en-US" dirty="0"/>
          </a:p>
        </p:txBody>
      </p:sp>
      <p:pic>
        <p:nvPicPr>
          <p:cNvPr id="86018" name="Picture 2" descr="toms websit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2895600"/>
            <a:ext cx="6019800" cy="33893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Sell the Experience</a:t>
            </a:r>
            <a:endParaRPr lang="en-US" dirty="0"/>
          </a:p>
        </p:txBody>
      </p:sp>
      <p:pic>
        <p:nvPicPr>
          <p:cNvPr id="103426" name="Picture 2" descr="Image may contain: 3 people, people smiling, people sitting and food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371600"/>
            <a:ext cx="6802942" cy="452596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791200" y="6019800"/>
            <a:ext cx="18979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Druthers Brewing Company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Sell an Experience - Not a Product</a:t>
            </a:r>
            <a:endParaRPr lang="en-US" dirty="0"/>
          </a:p>
        </p:txBody>
      </p:sp>
      <p:pic>
        <p:nvPicPr>
          <p:cNvPr id="105476" name="Picture 4"/>
          <p:cNvPicPr>
            <a:picLocks noChangeAspect="1" noChangeArrowheads="1"/>
          </p:cNvPicPr>
          <p:nvPr/>
        </p:nvPicPr>
        <p:blipFill>
          <a:blip r:embed="rId2"/>
          <a:srcRect l="7463"/>
          <a:stretch>
            <a:fillRect/>
          </a:stretch>
        </p:blipFill>
        <p:spPr bwMode="auto">
          <a:xfrm>
            <a:off x="152400" y="3124200"/>
            <a:ext cx="48768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54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65225" b="2273"/>
          <a:stretch>
            <a:fillRect/>
          </a:stretch>
        </p:blipFill>
        <p:spPr bwMode="auto">
          <a:xfrm>
            <a:off x="6705600" y="1371600"/>
            <a:ext cx="22860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 l="17700" t="11364" r="53321" b="11364"/>
          <a:stretch>
            <a:fillRect/>
          </a:stretch>
        </p:blipFill>
        <p:spPr bwMode="auto">
          <a:xfrm>
            <a:off x="4572000" y="1524000"/>
            <a:ext cx="213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78" name="Picture 2" descr="C:\Users\amber\AppData\Local\Temp\Rar$DRa37380.26973\2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 descr="C:\Users\amber\AppData\Local\Temp\Rar$DRa37380.27569\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0" name="Picture 2" descr="C:\Users\amber\AppData\Local\Temp\Rar$DRa37380.27811\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698" name="Picture 2" descr="C:\Users\amber\AppData\Local\Temp\Rar$DRa37380.29098\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22" name="Picture 2" descr="C:\Users\amber\AppData\Local\Temp\Rar$DRa37380.30650\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1746" name="Picture 2" descr="C:\Users\amber\AppData\Local\Temp\Rar$DRa37380.30983\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1747" name="Picture 3" descr="C:\Users\amber\AppData\Local\Temp\Rar$DRa37380.33313\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674" name="Picture 2" descr="C:\Users\amber\AppData\Local\Temp\Rar$DRa37380.28804\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8675" name="Picture 3" descr="C:\Users\amber\AppData\Local\Temp\Rar$DRa37380.34172\3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770" name="Picture 2" descr="C:\Users\amber\AppData\Local\Temp\Rar$DRa37380.32258\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2771" name="Picture 3" descr="C:\Users\amber\AppData\Local\Temp\Rar$DRa37380.34559\3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794" name="Picture 2" descr="C:\Users\amber\AppData\Local\Temp\Rar$DRa37380.34986\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818" name="Picture 2" descr="C:\Users\amber\AppData\Local\Temp\Rar$DRa37380.35371\3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5842" name="Picture 2" descr="C:\Users\amber\AppData\Local\Temp\Rar$DRa37380.36244\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6866" name="Picture 2" descr="C:\Users\amber\AppData\Local\Temp\Rar$DRa37380.36486\3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7890" name="Picture 2" descr="C:\Users\amber\AppData\Local\Temp\Rar$DRa37380.36686\3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8914" name="Picture 2" descr="C:\Users\amber\AppData\Local\Temp\Rar$DRa37380.37759\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9938" name="Picture 2" descr="C:\Users\amber\AppData\Local\Temp\Rar$DRa37380.38024\3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62" name="Picture 2" descr="C:\Users\amber\AppData\Local\Temp\Rar$DRa37380.38298\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1986" name="Picture 2" descr="C:\Users\amber\AppData\Local\Temp\Rar$DRa37380.38562\4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3010" name="Picture 2" descr="C:\Users\amber\AppData\Local\Temp\Rar$DRa37380.38962\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4034" name="Picture 2" descr="C:\Users\amber\AppData\Local\Temp\Rar$DRa37380.40194\4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5058" name="Picture 2" descr="C:\Users\amber\AppData\Local\Temp\Rar$DRa37380.40386\4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6082" name="Picture 2" descr="C:\Users\amber\AppData\Local\Temp\Rar$DRa37380.40607\4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7106" name="Picture 2" descr="C:\Users\amber\AppData\Local\Temp\Rar$DRa37380.40846\4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8130" name="Picture 2" descr="C:\Users\amber\AppData\Local\Temp\Rar$DRa37380.41144\4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2" name="Picture 2" descr="C:\Users\amber\AppData\Local\Temp\Rar$DRa37380.27243\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9154" name="Picture 2" descr="C:\Users\amber\AppData\Local\Temp\Rar$DRa37380.42294\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0178" name="Picture 2" descr="C:\Users\amber\AppData\Local\Temp\Rar$DRa37380.42610\4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02" name="Picture 2" descr="C:\Users\amber\AppData\Local\Temp\Rar$DRa37380.42827\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2226" name="Picture 2" descr="C:\Users\amber\AppData\Local\Temp\Rar$DRa37380.43080\5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3250" name="Picture 2" descr="C:\Users\amber\AppData\Local\Temp\Rar$DRa37380.43293\5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4274" name="Picture 2" descr="C:\Users\amber\AppData\Local\Temp\Rar$DRa37380.44388\5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5298" name="Picture 2" descr="C:\Users\amber\AppData\Local\Temp\Rar$DRa37380.44590\5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6322" name="Picture 2" descr="C:\Users\amber\AppData\Local\Temp\Rar$DRa37380.44816\5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7346" name="Picture 2" descr="C:\Users\amber\AppData\Local\Temp\Rar$DRa37380.45069\5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8370" name="Picture 2" descr="C:\Users\amber\AppData\Local\Temp\Rar$DRa37380.45449\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9394" name="Picture 2" descr="C:\Users\amber\AppData\Local\Temp\Rar$DRa37380.46823\5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0418" name="Picture 2" descr="C:\Users\amber\AppData\Local\Temp\Rar$DRa37380.47472\5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42" name="Picture 2" descr="C:\Users\amber\AppData\Local\Temp\Rar$DRa37380.47838\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2466" name="Picture 2" descr="C:\Users\amber\AppData\Local\Temp\Rar$DRa37380.48075\6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3490" name="Picture 2" descr="C:\Users\amber\AppData\Local\Temp\Rar$DRa37380.48312\6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5538" name="Picture 2" descr="C:\Users\amber\AppData\Local\Temp\Rar$DRa37380.49652\6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6562" name="Picture 2" descr="C:\Users\amber\AppData\Local\Temp\Rar$DRa37380.49900\6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7586" name="Picture 2" descr="C:\Users\amber\AppData\Local\Temp\Rar$DRa37380.282\6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8610" name="Picture 2" descr="C:\Users\amber\AppData\Local\Temp\Rar$DRa37380.489\6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9634" name="Picture 2" descr="C:\Users\amber\AppData\Local\Temp\Rar$DRa37380.756\6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4514" name="Picture 2" descr="C:\Users\amber\AppData\Local\Temp\Rar$DRa37380.49245\6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0658" name="Picture 2" descr="C:\Users\amber\AppData\Local\Temp\Rar$DRa37380.1609\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682" name="Picture 2" descr="C:\Users\amber\AppData\Local\Temp\Rar$DRa37380.1826\7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2706" name="Picture 2" descr="C:\Users\amber\AppData\Local\Temp\Rar$DRa37380.2237\7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3730" name="Picture 2" descr="C:\Users\amber\AppData\Local\Temp\Rar$DRa37380.3434\7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4754" name="Picture 2" descr="C:\Users\amber\AppData\Local\Temp\Rar$DRa37380.3730\7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5778" name="Picture 2" descr="C:\Users\amber\AppData\Local\Temp\Rar$DRa37380.4408\7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6802" name="Picture 2" descr="C:\Users\amber\AppData\Local\Temp\Rar$DRa37380.4660\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8850" name="Picture 2" descr="C:\Users\amber\AppData\Local\Temp\Rar$DRa37380.6858\7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9874" name="Picture 2" descr="C:\Users\amber\AppData\Local\Temp\Rar$DRa37380.7101\7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7826" name="Picture 2" descr="C:\Users\amber\AppData\Local\Temp\Rar$DRa37380.6575\7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7827" name="Picture 3" descr="C:\Users\amber\AppData\Local\Temp\Rar$DRa37380.7841\7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22" name="Picture 2" descr="C:\Users\amber\AppData\Local\Temp\Rar$DRa37380.9362\7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0898" name="Picture 2" descr="C:\Users\amber\AppData\Local\Temp\Rar$DRa37380.8945\7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0899" name="Picture 3" descr="C:\Users\amber\AppData\Local\Temp\Rar$DRa37380.9689\8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2946" name="Picture 2" descr="C:\Users\amber\AppData\Local\Temp\Rar$DRa37380.10349\8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3970" name="Picture 2" descr="C:\Users\amber\AppData\Local\Temp\Rar$DRa37380.10962\8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39</Words>
  <Application>Microsoft Office PowerPoint</Application>
  <PresentationFormat>On-screen Show (4:3)</PresentationFormat>
  <Paragraphs>8</Paragraphs>
  <Slides>86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86</vt:i4>
      </vt:variant>
    </vt:vector>
  </HeadingPairs>
  <TitlesOfParts>
    <vt:vector size="8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Sell the Experience</vt:lpstr>
      <vt:lpstr>Sell an Experience - Not a Product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amberlybucci@gmail.com</dc:creator>
  <cp:lastModifiedBy>amberlybucci@gmail.com</cp:lastModifiedBy>
  <cp:revision>6</cp:revision>
  <dcterms:created xsi:type="dcterms:W3CDTF">2019-03-27T14:45:36Z</dcterms:created>
  <dcterms:modified xsi:type="dcterms:W3CDTF">2019-03-27T15:42:25Z</dcterms:modified>
</cp:coreProperties>
</file>